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74"/>
  </p:normalViewPr>
  <p:slideViewPr>
    <p:cSldViewPr snapToGrid="0" snapToObjects="1">
      <p:cViewPr varScale="1">
        <p:scale>
          <a:sx n="13" d="100"/>
          <a:sy n="13" d="100"/>
        </p:scale>
        <p:origin x="2554" y="19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75133-EC3D-5942-82A9-DAE8EDBD8B8A}" type="datetimeFigureOut">
              <a:rPr lang="es-MX" smtClean="0"/>
              <a:t>05/07/2025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3FB28-2164-454F-AE0E-BC7D2DA1AD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4907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75133-EC3D-5942-82A9-DAE8EDBD8B8A}" type="datetimeFigureOut">
              <a:rPr lang="es-MX" smtClean="0"/>
              <a:t>05/07/2025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3FB28-2164-454F-AE0E-BC7D2DA1AD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40103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75133-EC3D-5942-82A9-DAE8EDBD8B8A}" type="datetimeFigureOut">
              <a:rPr lang="es-MX" smtClean="0"/>
              <a:t>05/07/2025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3FB28-2164-454F-AE0E-BC7D2DA1AD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1327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75133-EC3D-5942-82A9-DAE8EDBD8B8A}" type="datetimeFigureOut">
              <a:rPr lang="es-MX" smtClean="0"/>
              <a:t>05/07/2025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3FB28-2164-454F-AE0E-BC7D2DA1AD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9982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75133-EC3D-5942-82A9-DAE8EDBD8B8A}" type="datetimeFigureOut">
              <a:rPr lang="es-MX" smtClean="0"/>
              <a:t>05/07/2025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3FB28-2164-454F-AE0E-BC7D2DA1AD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43359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75133-EC3D-5942-82A9-DAE8EDBD8B8A}" type="datetimeFigureOut">
              <a:rPr lang="es-MX" smtClean="0"/>
              <a:t>05/07/2025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3FB28-2164-454F-AE0E-BC7D2DA1AD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8901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75133-EC3D-5942-82A9-DAE8EDBD8B8A}" type="datetimeFigureOut">
              <a:rPr lang="es-MX" smtClean="0"/>
              <a:t>05/07/2025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3FB28-2164-454F-AE0E-BC7D2DA1AD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05327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75133-EC3D-5942-82A9-DAE8EDBD8B8A}" type="datetimeFigureOut">
              <a:rPr lang="es-MX" smtClean="0"/>
              <a:t>05/07/2025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3FB28-2164-454F-AE0E-BC7D2DA1AD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0784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75133-EC3D-5942-82A9-DAE8EDBD8B8A}" type="datetimeFigureOut">
              <a:rPr lang="es-MX" smtClean="0"/>
              <a:t>05/07/2025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3FB28-2164-454F-AE0E-BC7D2DA1AD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30552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75133-EC3D-5942-82A9-DAE8EDBD8B8A}" type="datetimeFigureOut">
              <a:rPr lang="es-MX" smtClean="0"/>
              <a:t>05/07/2025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3FB28-2164-454F-AE0E-BC7D2DA1AD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69965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475133-EC3D-5942-82A9-DAE8EDBD8B8A}" type="datetimeFigureOut">
              <a:rPr lang="es-MX" smtClean="0"/>
              <a:t>05/07/2025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3FB28-2164-454F-AE0E-BC7D2DA1AD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59588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75133-EC3D-5942-82A9-DAE8EDBD8B8A}" type="datetimeFigureOut">
              <a:rPr lang="es-MX" smtClean="0"/>
              <a:t>05/07/2025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93FB28-2164-454F-AE0E-BC7D2DA1ADAB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82243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5432A3F0-3311-2B98-98DB-068C9D50C0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98400" y="36662252"/>
            <a:ext cx="7100888" cy="6538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6469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0</Words>
  <Application>Microsoft Office PowerPoint</Application>
  <PresentationFormat>Personalizado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Luis Angel Iturralde Carrera</cp:lastModifiedBy>
  <cp:revision>5</cp:revision>
  <dcterms:created xsi:type="dcterms:W3CDTF">2019-07-30T17:08:38Z</dcterms:created>
  <dcterms:modified xsi:type="dcterms:W3CDTF">2025-07-05T17:58:33Z</dcterms:modified>
</cp:coreProperties>
</file>