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53421" y="6191250"/>
            <a:ext cx="280925" cy="275717"/>
          </a:xfrm>
          <a:prstGeom prst="rect">
            <a:avLst/>
          </a:prstGeom>
        </p:spPr>
        <p:txBody>
          <a:bodyPr lIns="63500" tIns="63500" rIns="63500" bIns="63500" anchor="t"/>
          <a:lstStyle>
            <a:lvl1pPr algn="ctr">
              <a:defRPr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0" y="382183"/>
            <a:ext cx="4935246" cy="1249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79" y="737551"/>
            <a:ext cx="3195219" cy="538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69" y="504684"/>
            <a:ext cx="6997440" cy="5935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n" descr="Imagen"/>
          <p:cNvPicPr>
            <a:picLocks noChangeAspect="1"/>
          </p:cNvPicPr>
          <p:nvPr/>
        </p:nvPicPr>
        <p:blipFill>
          <a:blip r:embed="rId5"/>
          <a:srcRect r="52807" b="39685"/>
          <a:stretch>
            <a:fillRect/>
          </a:stretch>
        </p:blipFill>
        <p:spPr>
          <a:xfrm>
            <a:off x="6461695" y="-596477"/>
            <a:ext cx="6249626" cy="8613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n" descr="Imagen"/>
          <p:cNvPicPr>
            <a:picLocks noChangeAspect="1"/>
          </p:cNvPicPr>
          <p:nvPr/>
        </p:nvPicPr>
        <p:blipFill>
          <a:blip r:embed="rId6"/>
          <a:srcRect l="50473" t="27898" b="38165"/>
          <a:stretch>
            <a:fillRect/>
          </a:stretch>
        </p:blipFill>
        <p:spPr>
          <a:xfrm>
            <a:off x="-7620" y="4970108"/>
            <a:ext cx="3212022" cy="192145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ITULO"/>
          <p:cNvSpPr txBox="1"/>
          <p:nvPr/>
        </p:nvSpPr>
        <p:spPr>
          <a:xfrm>
            <a:off x="363718" y="3166209"/>
            <a:ext cx="183052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TITULO</a:t>
            </a:r>
          </a:p>
        </p:txBody>
      </p:sp>
      <p:sp>
        <p:nvSpPr>
          <p:cNvPr id="108" name="TEXTO"/>
          <p:cNvSpPr txBox="1"/>
          <p:nvPr/>
        </p:nvSpPr>
        <p:spPr>
          <a:xfrm>
            <a:off x="363718" y="3806788"/>
            <a:ext cx="10572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TEXTO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D1AC74-3A4A-C86F-39D7-A089CB211C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31" y="2959767"/>
            <a:ext cx="2325281" cy="2141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925" y="443246"/>
            <a:ext cx="3195220" cy="538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74" y="-1"/>
            <a:ext cx="270450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345" y="1420693"/>
            <a:ext cx="154699" cy="58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ULO"/>
          <p:cNvSpPr txBox="1"/>
          <p:nvPr/>
        </p:nvSpPr>
        <p:spPr>
          <a:xfrm>
            <a:off x="2324153" y="1410031"/>
            <a:ext cx="1830529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TITULO</a:t>
            </a:r>
          </a:p>
        </p:txBody>
      </p:sp>
      <p:sp>
        <p:nvSpPr>
          <p:cNvPr id="115" name="TEXTO"/>
          <p:cNvSpPr txBox="1"/>
          <p:nvPr/>
        </p:nvSpPr>
        <p:spPr>
          <a:xfrm>
            <a:off x="2710786" y="2348268"/>
            <a:ext cx="105726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TEXTO</a:t>
            </a:r>
          </a:p>
        </p:txBody>
      </p:sp>
      <p:pic>
        <p:nvPicPr>
          <p:cNvPr id="116" name="Imagen" descr="Imagen"/>
          <p:cNvPicPr>
            <a:picLocks noChangeAspect="1"/>
          </p:cNvPicPr>
          <p:nvPr/>
        </p:nvPicPr>
        <p:blipFill>
          <a:blip r:embed="rId5"/>
          <a:srcRect l="72829" t="43432" r="7153" b="23774"/>
          <a:stretch>
            <a:fillRect/>
          </a:stretch>
        </p:blipFill>
        <p:spPr>
          <a:xfrm>
            <a:off x="9134888" y="3994286"/>
            <a:ext cx="3105274" cy="2874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1FE4DAD-24C5-D18C-C636-AF81C91D84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6" y="4351480"/>
            <a:ext cx="1672783" cy="1540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309" y="0"/>
            <a:ext cx="270450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542" y="7845215"/>
            <a:ext cx="5734513" cy="695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443246"/>
            <a:ext cx="3195219" cy="538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18" y="1649293"/>
            <a:ext cx="154700" cy="58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ULO"/>
          <p:cNvSpPr txBox="1"/>
          <p:nvPr/>
        </p:nvSpPr>
        <p:spPr>
          <a:xfrm>
            <a:off x="1016127" y="1638630"/>
            <a:ext cx="183052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TITULO</a:t>
            </a:r>
          </a:p>
        </p:txBody>
      </p:sp>
      <p:sp>
        <p:nvSpPr>
          <p:cNvPr id="124" name="TEXTO"/>
          <p:cNvSpPr txBox="1"/>
          <p:nvPr/>
        </p:nvSpPr>
        <p:spPr>
          <a:xfrm>
            <a:off x="1402759" y="2576868"/>
            <a:ext cx="105726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TEXTO</a:t>
            </a:r>
          </a:p>
        </p:txBody>
      </p:sp>
      <p:pic>
        <p:nvPicPr>
          <p:cNvPr id="125" name="Imagen" descr="Imagen"/>
          <p:cNvPicPr>
            <a:picLocks noChangeAspect="1"/>
          </p:cNvPicPr>
          <p:nvPr/>
        </p:nvPicPr>
        <p:blipFill>
          <a:blip r:embed="rId6"/>
          <a:srcRect l="72829" t="43432" r="7153" b="23774"/>
          <a:stretch>
            <a:fillRect/>
          </a:stretch>
        </p:blipFill>
        <p:spPr>
          <a:xfrm flipH="1">
            <a:off x="-5348" y="3997477"/>
            <a:ext cx="3105274" cy="2874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766C5B-6103-83FC-BAAC-78B7807816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12" y="4138118"/>
            <a:ext cx="1863551" cy="1715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 Neue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Luis Angel Iturralde Carrera</cp:lastModifiedBy>
  <cp:revision>2</cp:revision>
  <dcterms:modified xsi:type="dcterms:W3CDTF">2025-07-05T18:02:02Z</dcterms:modified>
</cp:coreProperties>
</file>